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8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6CC1-3566-45C2-A3E4-704EB264C2AA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F40D-A3B7-4A3C-9C7D-71E1B4AA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14438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914400"/>
            <a:ext cx="89807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45158" cy="55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6" y="381000"/>
            <a:ext cx="808128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" y="381000"/>
            <a:ext cx="8215632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90"/>
            <a:ext cx="5334000" cy="66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Buckingham, Elisha</cp:lastModifiedBy>
  <cp:revision>3</cp:revision>
  <dcterms:created xsi:type="dcterms:W3CDTF">2014-11-26T19:59:01Z</dcterms:created>
  <dcterms:modified xsi:type="dcterms:W3CDTF">2018-06-07T20:06:41Z</dcterms:modified>
</cp:coreProperties>
</file>